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8"/>
  </p:notesMasterIdLst>
  <p:handoutMasterIdLst>
    <p:handoutMasterId r:id="rId9"/>
  </p:handoutMasterIdLst>
  <p:sldIdLst>
    <p:sldId id="1803" r:id="rId2"/>
    <p:sldId id="939" r:id="rId3"/>
    <p:sldId id="1797" r:id="rId4"/>
    <p:sldId id="1804" r:id="rId5"/>
    <p:sldId id="1805" r:id="rId6"/>
    <p:sldId id="1270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1797"/>
            <p14:sldId id="1804"/>
            <p14:sldId id="1805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4432"/>
    <a:srgbClr val="9E60B8"/>
    <a:srgbClr val="FB8E20"/>
    <a:srgbClr val="5AB88F"/>
    <a:srgbClr val="1778B8"/>
    <a:srgbClr val="36544F"/>
    <a:srgbClr val="B58900"/>
    <a:srgbClr val="FFFDF9"/>
    <a:srgbClr val="3E729D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25"/>
    <p:restoredTop sz="96911" autoAdjust="0"/>
  </p:normalViewPr>
  <p:slideViewPr>
    <p:cSldViewPr snapToGrid="0" snapToObjects="1">
      <p:cViewPr>
        <p:scale>
          <a:sx n="225" d="100"/>
          <a:sy n="225" d="100"/>
        </p:scale>
        <p:origin x="2328" y="23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11.04.24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11.04.24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F54D1FE-1CFE-6ABD-BA96-5AD641D7B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60" r="18824"/>
          <a:stretch/>
        </p:blipFill>
        <p:spPr>
          <a:xfrm rot="20545486">
            <a:off x="-1942289" y="-1062768"/>
            <a:ext cx="11927711" cy="767341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TK DEV TALK Meetup | 11. April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388924" y="117825"/>
            <a:ext cx="3076765" cy="954107"/>
            <a:chOff x="12484424" y="2415330"/>
            <a:chExt cx="2501921" cy="954107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91879" y="2890172"/>
              <a:ext cx="24944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6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6F4B198A-FBB1-E091-FB86-F1F27CBD2C6F}"/>
              </a:ext>
            </a:extLst>
          </p:cNvPr>
          <p:cNvSpPr txBox="1"/>
          <p:nvPr/>
        </p:nvSpPr>
        <p:spPr>
          <a:xfrm>
            <a:off x="4515977" y="665778"/>
            <a:ext cx="45237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>
                  <a:solidFill>
                    <a:srgbClr val="36544F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Moderne</a:t>
            </a:r>
            <a:endParaRPr lang="de-DE" sz="3600" dirty="0">
              <a:ln>
                <a:solidFill>
                  <a:srgbClr val="36544F"/>
                </a:solidFill>
              </a:ln>
              <a:solidFill>
                <a:srgbClr val="B04432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C850009-6B98-15CD-3AA7-B3A90BADCA26}"/>
              </a:ext>
            </a:extLst>
          </p:cNvPr>
          <p:cNvSpPr txBox="1"/>
          <p:nvPr/>
        </p:nvSpPr>
        <p:spPr>
          <a:xfrm>
            <a:off x="3893239" y="3350623"/>
            <a:ext cx="669647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8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19</a:t>
            </a:r>
            <a:endParaRPr lang="de-DE" sz="7200" dirty="0">
              <a:solidFill>
                <a:srgbClr val="9E60B8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BD3D1A6-2E8C-A376-B5C1-C30DD87E67DC}"/>
              </a:ext>
            </a:extLst>
          </p:cNvPr>
          <p:cNvSpPr txBox="1"/>
          <p:nvPr/>
        </p:nvSpPr>
        <p:spPr>
          <a:xfrm>
            <a:off x="4184200" y="1575702"/>
            <a:ext cx="433686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000" b="1" dirty="0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Pattern</a:t>
            </a:r>
            <a:endParaRPr lang="de-DE" sz="7000" dirty="0">
              <a:solidFill>
                <a:srgbClr val="1778B8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CC8E9F5-A4D7-B983-162C-BF6B1E0FA882}"/>
              </a:ext>
            </a:extLst>
          </p:cNvPr>
          <p:cNvSpPr txBox="1"/>
          <p:nvPr/>
        </p:nvSpPr>
        <p:spPr>
          <a:xfrm>
            <a:off x="5394278" y="2661077"/>
            <a:ext cx="17112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8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endParaRPr lang="de-DE" sz="4800" dirty="0">
              <a:solidFill>
                <a:srgbClr val="5AB8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Werbung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Workshop "</a:t>
            </a:r>
            <a:r>
              <a:rPr lang="de-DE" b="1" dirty="0"/>
              <a:t>Moderne Pattern mit </a:t>
            </a:r>
            <a:r>
              <a:rPr lang="de-DE" b="1" dirty="0" err="1"/>
              <a:t>React</a:t>
            </a:r>
            <a:r>
              <a:rPr lang="de-DE" b="1" dirty="0"/>
              <a:t> 19 in der Praxis"</a:t>
            </a:r>
            <a:endParaRPr lang="de-DE" dirty="0"/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0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0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0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/moderne-</a:t>
            </a:r>
            <a:r>
              <a:rPr lang="de-DE" sz="20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</a:t>
            </a:r>
            <a:r>
              <a:rPr lang="de-DE" sz="20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-pattern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...oder auf der </a:t>
            </a:r>
            <a:r>
              <a:rPr lang="de-DE" b="0" dirty="0" err="1">
                <a:solidFill>
                  <a:srgbClr val="36544F"/>
                </a:solidFill>
              </a:rPr>
              <a:t>EnterJS</a:t>
            </a:r>
            <a:r>
              <a:rPr lang="de-DE" b="0" dirty="0">
                <a:solidFill>
                  <a:srgbClr val="36544F"/>
                </a:solidFill>
              </a:rPr>
              <a:t>...</a:t>
            </a: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/moderne-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-pattern-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ejs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733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Beispiel-Anwendung</a:t>
            </a:r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(GitHub):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tkdevtalk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-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-pattern</a:t>
            </a: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Nach dem Meetup checke ihr dort den geschriebenen Code auf einem neuen Branch ein</a:t>
            </a: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559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3600" dirty="0"/>
              <a:t>Live Coding 🙏</a:t>
            </a:r>
          </a:p>
          <a:p>
            <a:pPr marL="0" indent="0" algn="ctr">
              <a:buNone/>
            </a:pPr>
            <a:endParaRPr lang="de-DE" sz="3600" dirty="0"/>
          </a:p>
          <a:p>
            <a:pPr lvl="1" algn="ctr"/>
            <a:endParaRPr lang="de-DE" sz="3600" b="0" dirty="0">
              <a:solidFill>
                <a:srgbClr val="36544F"/>
              </a:solidFill>
            </a:endParaRPr>
          </a:p>
          <a:p>
            <a:pPr lvl="1" algn="ctr"/>
            <a:endParaRPr lang="de-DE" sz="3200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045A661-AF6B-8BA5-FB7F-F9F418858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917" y="1731864"/>
            <a:ext cx="2662166" cy="295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251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005936"/>
            <a:ext cx="9113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2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78501" y="2248598"/>
            <a:ext cx="6195840" cy="22554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tkdevtalk</a:t>
            </a:r>
            <a:r>
              <a:rPr lang="de-DE" sz="2000" b="1" dirty="0">
                <a:solidFill>
                  <a:srgbClr val="1778B8"/>
                </a:solidFill>
              </a:rPr>
              <a:t>-</a:t>
            </a:r>
            <a:r>
              <a:rPr lang="de-DE" sz="2000" b="1" dirty="0" err="1">
                <a:solidFill>
                  <a:srgbClr val="1778B8"/>
                </a:solidFill>
              </a:rPr>
              <a:t>react</a:t>
            </a:r>
            <a:r>
              <a:rPr lang="de-DE" sz="2000" b="1" dirty="0">
                <a:solidFill>
                  <a:srgbClr val="1778B8"/>
                </a:solidFill>
              </a:rPr>
              <a:t>-pattern-code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endParaRPr lang="de-DE" sz="2000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&amp; Kontakt: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Twitter: </a:t>
            </a:r>
            <a:r>
              <a:rPr lang="de-DE" b="1" dirty="0">
                <a:solidFill>
                  <a:srgbClr val="1778B8"/>
                </a:solidFill>
              </a:rPr>
              <a:t>@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endParaRPr lang="de-DE" b="1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162</Words>
  <Application>Microsoft Macintosh PowerPoint</Application>
  <PresentationFormat>Bildschirmpräsentation (16:9)</PresentationFormat>
  <Paragraphs>45</Paragraphs>
  <Slides>6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Montserrat</vt:lpstr>
      <vt:lpstr>Source Code Pro Medium</vt:lpstr>
      <vt:lpstr>Source Sans Pro</vt:lpstr>
      <vt:lpstr>Office-Design</vt:lpstr>
      <vt:lpstr>TK DEV TALK Meetup | 11. April 2024 | @nilshartmann</vt:lpstr>
      <vt:lpstr>https://nilshartmann.net</vt:lpstr>
      <vt:lpstr>Werbung</vt:lpstr>
      <vt:lpstr>Demo</vt:lpstr>
      <vt:lpstr>Demo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1346</cp:revision>
  <cp:lastPrinted>2019-09-04T14:49:47Z</cp:lastPrinted>
  <dcterms:created xsi:type="dcterms:W3CDTF">2016-03-28T15:59:53Z</dcterms:created>
  <dcterms:modified xsi:type="dcterms:W3CDTF">2024-04-11T13:08:31Z</dcterms:modified>
</cp:coreProperties>
</file>

<file path=docProps/thumbnail.jpeg>
</file>